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7" r:id="rId6"/>
    <p:sldId id="276" r:id="rId7"/>
    <p:sldId id="278" r:id="rId8"/>
    <p:sldId id="279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BAB98-8FF7-C144-ABF5-FC3A4769E1D0}" v="5" dt="2022-05-25T00:05:27.2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6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5/20/2024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5/20/2024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65A5D-977E-D166-04FB-B7CB7F156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0513F0-7F4F-2F9D-EB14-C5AD1BAB1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B8AB7-8534-8CE1-47B9-8E7B1877A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5/20/2024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A2610-2258-1170-5A3C-3C5B16D9A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03962-70A3-F94D-D7AA-DD98E084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EDF58-4B5E-BAF1-1E6A-B7459DDD6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E6D9D-D158-A55E-063E-1C7AB4297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FA3BA-4763-1D22-0D30-989A20E97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52503-19EA-9A3D-2A48-BC5F86C0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E7CBB-D9D5-2294-1731-5A83FA47B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9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6D929B-0FFB-0AAC-B493-AA6AC3E1A7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51BD05-6BD8-0604-5B72-1BB4D0F51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400BD-BDED-E532-3A74-93AAA9A02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747E0-BF72-6819-2435-D5B62DF8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35B11-05F6-21B1-A4C1-E540613D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8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0572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BFDDA-CE88-C7C3-93FA-44426CB6A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C7D52-735A-BD5C-9CB0-57AA133E9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1353A-3BEC-E470-264F-4D51E1B8F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59362-40FD-4A0C-8810-CED2CA6B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E6ED3-3871-FA6F-A15D-1222145A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8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0F3F5-378E-0586-EA7B-67C504946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4F437-5781-85FB-BAC9-337730444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8D087-E93F-96D0-744C-D9DD7D63A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0B873-1CC0-E538-AF24-216E7AEE8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FC501-F0A0-134A-30D5-B836ACC2C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6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9CB7-3982-C8D8-DB94-8B27E7C6D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48FF7-C434-35A3-B550-92DBC2B715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AA46A-7A3C-2486-F1D7-4BFD5C325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ED9E30-1612-C61D-723C-1970276BA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0502A-8A5A-A1CC-AFD1-8665922AA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43C4D-1DCB-4AD6-558A-92B78C0D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5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30238-44E7-5031-3564-5E7AD10E5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968C7-9D89-C19C-C9D2-D8ED95721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534E2-3D7C-C3EE-4383-FB453923C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D9E2A-1CF7-E0B4-7476-E1EBA5BB2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F45DB-A676-97FF-982B-28BFC12DC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0D5BC9-B11F-0F5E-6CCA-49555B3DB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F6323B-BEF4-FB00-722F-A1689A8FA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E7ECE6-5CF3-BBA4-7564-AF20C4E0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4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9F20-D797-699B-1F1C-BF2BC6C3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51FF74-C256-2C08-A1A6-352CA9D9A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0B1243-DAA2-39EA-D5BE-F89955B4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2E51AC-E878-A4CD-3163-20FB172F9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1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AC782A-1471-B84E-EA39-D49E8E50E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6B1AEF-1250-58B2-844A-9001CFFBA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AF47C-F7BD-46B4-3831-835E796AE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1E6EC-8826-F924-1814-DE93CEF2C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D976-1527-EF2A-0B57-1D4207DAB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3F65A-D244-7350-728D-F25D1C198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A900A-B981-54D2-5DDD-ED355BEE4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F6B9B-BCEA-3548-8C45-924165DE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C6A68-5F68-01F1-63FD-2891FEAE4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5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73833-3199-63A1-FF40-AB50C790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F4AF4D-943A-EEF4-9F9A-468ED80D56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F71CE-C433-995E-F89A-79C4894D1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E0A1C-C77D-D7D9-84F0-52D5B7733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F7459-9646-5BEE-F9DA-3D3ED276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F8A4E-AFBB-C713-2F29-0E41915B1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9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F745A4-1F13-1CC5-74E4-4FF4222EA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BCEF5-9B12-5CE8-BA06-9314F9766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299A1-B01E-353C-EBC5-A9A9C79109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E6BEB-8FF1-2FDE-E200-1F4F6224C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CF7E7-880B-E858-75AF-EDCB046F6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7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ericanbar.org/groups/professional_responsibility/publications/model_rules_of_professional_conduct/model_rules_of_professional_conduct_table_of_conten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American Legal System: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4400" dirty="0"/>
              <a:t>Research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Placeholder 3" descr="Open book on table, blurred shelves of books in background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243" r="-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ChatGPT</a:t>
            </a:r>
            <a:r>
              <a:rPr lang="en-US" dirty="0"/>
              <a:t> and Law School/Practice of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ChatGPT</a:t>
            </a:r>
            <a:r>
              <a:rPr lang="en-US" dirty="0"/>
              <a:t>?</a:t>
            </a:r>
          </a:p>
          <a:p>
            <a:r>
              <a:rPr lang="en-US" dirty="0"/>
              <a:t>How many of you have used it or one of their competitors?</a:t>
            </a:r>
          </a:p>
          <a:p>
            <a:r>
              <a:rPr lang="en-US" dirty="0"/>
              <a:t>I don’t think ChatGPT will replace lawyers anytime soon but there are ethical issues involved with the use of that and similar tools in school and as a professional.</a:t>
            </a:r>
          </a:p>
          <a:p>
            <a:r>
              <a:rPr lang="en-US" dirty="0"/>
              <a:t>Keep that in mind as we move through a research exercise.</a:t>
            </a:r>
          </a:p>
        </p:txBody>
      </p:sp>
    </p:spTree>
    <p:extLst>
      <p:ext uri="{BB962C8B-B14F-4D97-AF65-F5344CB8AC3E}">
        <p14:creationId xmlns:p14="http://schemas.microsoft.com/office/powerpoint/2010/main" val="86224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Ethics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ABA Rules </a:t>
            </a:r>
          </a:p>
          <a:p>
            <a:r>
              <a:rPr lang="en-US" dirty="0"/>
              <a:t>Review Text</a:t>
            </a:r>
          </a:p>
          <a:p>
            <a:r>
              <a:rPr lang="en-US" dirty="0"/>
              <a:t>Fact Pattern Review </a:t>
            </a:r>
          </a:p>
          <a:p>
            <a:r>
              <a:rPr lang="en-US" dirty="0"/>
              <a:t>Groups by source – </a:t>
            </a:r>
          </a:p>
          <a:p>
            <a:r>
              <a:rPr lang="en-US" dirty="0"/>
              <a:t>Report out</a:t>
            </a:r>
          </a:p>
        </p:txBody>
      </p:sp>
    </p:spTree>
    <p:extLst>
      <p:ext uri="{BB962C8B-B14F-4D97-AF65-F5344CB8AC3E}">
        <p14:creationId xmlns:p14="http://schemas.microsoft.com/office/powerpoint/2010/main" val="200122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ABA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https://www.americanbar.org/groups/professional_responsibility/publications/model_rules_of_professional_conduct/model_rules_of_professional_conduct_table_of_contents/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70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 Competence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 lawyer shall provide competent representation to a client. Competent representation requires the legal knowledge, skill, thoroughness and preparation reasonably necessary for the representation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077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Advisor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In representing a client, a lawyer shall exercise independent professional judgment and render candid advice. In rendering advice, a lawyer may refer not only to law but to other considerations such as moral, economic, social and political factors, that may be relevant to the client's situation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755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ImageCreateDate xmlns="B0685254-F36C-4635-AE16-E5781E47506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2881A2CA1AE3C245ABD06F207EDE9F93" ma:contentTypeVersion="1" ma:contentTypeDescription="Upload an image." ma:contentTypeScope="" ma:versionID="0dd0c384756e9cdeda91af44ff54b20b">
  <xsd:schema xmlns:xsd="http://www.w3.org/2001/XMLSchema" xmlns:xs="http://www.w3.org/2001/XMLSchema" xmlns:p="http://schemas.microsoft.com/office/2006/metadata/properties" xmlns:ns1="http://schemas.microsoft.com/sharepoint/v3" xmlns:ns2="B0685254-F36C-4635-AE16-E5781E47506C" xmlns:ns3="http://schemas.microsoft.com/sharepoint/v3/fields" targetNamespace="http://schemas.microsoft.com/office/2006/metadata/properties" ma:root="true" ma:fieldsID="d35b868fcfbb57de4676a0be444854dd" ns1:_="" ns2:_="" ns3:_="">
    <xsd:import namespace="http://schemas.microsoft.com/sharepoint/v3"/>
    <xsd:import namespace="B0685254-F36C-4635-AE16-E5781E47506C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internalName="PublishingStartDate">
      <xsd:simpleType>
        <xsd:restriction base="dms:Unknown"/>
      </xsd:simpleType>
    </xsd:element>
    <xsd:element name="PublishingExpirationDate" ma:index="28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85254-F36C-4635-AE16-E5781E47506C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DDBB83-77C1-4099-A0AA-289882E745E2}">
  <ds:schemaRefs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7E6B43-DD94-4F87-AB7F-E9723A1D225D}"/>
</file>

<file path=customXml/itemProps3.xml><?xml version="1.0" encoding="utf-8"?>
<ds:datastoreItem xmlns:ds="http://schemas.openxmlformats.org/officeDocument/2006/customXml" ds:itemID="{D5843A2F-597E-438A-8F00-6D2E1F9DE10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15225</TotalTime>
  <Words>249</Words>
  <Application>Microsoft Office PowerPoint</Application>
  <PresentationFormat>Widescreen</PresentationFormat>
  <Paragraphs>22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Euphemia</vt:lpstr>
      <vt:lpstr>Office Theme</vt:lpstr>
      <vt:lpstr>American Legal System:</vt:lpstr>
      <vt:lpstr>ChatGPT and Law School/Practice of Law</vt:lpstr>
      <vt:lpstr>Legal Ethics Exercise</vt:lpstr>
      <vt:lpstr>ABA Rules</vt:lpstr>
      <vt:lpstr>1.1 Competence</vt:lpstr>
      <vt:lpstr>2.1 Advisor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Law &amp; Federalism</dc:title>
  <dc:creator>Moye, Allen</dc:creator>
  <cp:keywords/>
  <dc:description/>
  <cp:lastModifiedBy>Hudson, Anne</cp:lastModifiedBy>
  <cp:revision>24</cp:revision>
  <dcterms:created xsi:type="dcterms:W3CDTF">2021-06-04T20:20:26Z</dcterms:created>
  <dcterms:modified xsi:type="dcterms:W3CDTF">2024-05-20T15:11:43Z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0x0101009148F5A04DDD49CBA7127AADA5FB792B00AADE34325A8B49CDA8BB4DB53328F214002881A2CA1AE3C245ABD06F207EDE9F93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