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9" r:id="rId6"/>
    <p:sldId id="274" r:id="rId7"/>
    <p:sldId id="265" r:id="rId8"/>
    <p:sldId id="271" r:id="rId9"/>
    <p:sldId id="273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BAB98-8FF7-C144-ABF5-FC3A4769E1D0}" v="5" dt="2022-05-25T00:05:27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5A5D-977E-D166-04FB-B7CB7F156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513F0-7F4F-2F9D-EB14-C5AD1BAB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B8AB7-8534-8CE1-47B9-8E7B1877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A2610-2258-1170-5A3C-3C5B16D9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03962-70A3-F94D-D7AA-DD98E084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DF58-4B5E-BAF1-1E6A-B7459DDD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E6D9D-D158-A55E-063E-1C7AB4297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BA-4763-1D22-0D30-989A20E9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2503-19EA-9A3D-2A48-BC5F86C0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E7CBB-D9D5-2294-1731-5A83FA47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D929B-0FFB-0AAC-B493-AA6AC3E1A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1BD05-6BD8-0604-5B72-1BB4D0F51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00BD-BDED-E532-3A74-93AAA9A0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47E0-BF72-6819-2435-D5B62DF8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35B11-05F6-21B1-A4C1-E540613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57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FDDA-CE88-C7C3-93FA-44426CB6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C7D52-735A-BD5C-9CB0-57AA133E9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353A-3BEC-E470-264F-4D51E1B8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9362-40FD-4A0C-8810-CED2CA6B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E6ED3-3871-FA6F-A15D-1222145A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F3F5-378E-0586-EA7B-67C50494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4F437-5781-85FB-BAC9-337730444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8D087-E93F-96D0-744C-D9DD7D63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0B873-1CC0-E538-AF24-216E7AEE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FC501-F0A0-134A-30D5-B836ACC2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9CB7-3982-C8D8-DB94-8B27E7C6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8FF7-C434-35A3-B550-92DBC2B71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AA46A-7A3C-2486-F1D7-4BFD5C325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D9E30-1612-C61D-723C-1970276B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0502A-8A5A-A1CC-AFD1-8665922A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43C4D-1DCB-4AD6-558A-92B78C0D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0238-44E7-5031-3564-5E7AD10E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968C7-9D89-C19C-C9D2-D8ED9572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534E2-3D7C-C3EE-4383-FB453923C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D9E2A-1CF7-E0B4-7476-E1EBA5BB2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F45DB-A676-97FF-982B-28BFC12DC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D5BC9-B11F-0F5E-6CCA-49555B3D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6323B-BEF4-FB00-722F-A1689A8F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7ECE6-5CF3-BBA4-7564-AF20C4E0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9F20-D797-699B-1F1C-BF2BC6C3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1FF74-C256-2C08-A1A6-352CA9D9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B1243-DAA2-39EA-D5BE-F89955B4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E51AC-E878-A4CD-3163-20FB172F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C782A-1471-B84E-EA39-D49E8E50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B1AEF-1250-58B2-844A-9001CFFB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AF47C-F7BD-46B4-3831-835E796A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E6EC-8826-F924-1814-DE93CEF2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D976-1527-EF2A-0B57-1D4207DA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3F65A-D244-7350-728D-F25D1C198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A900A-B981-54D2-5DDD-ED355BEE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F6B9B-BCEA-3548-8C45-924165DE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C6A68-5F68-01F1-63FD-2891FEAE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3833-3199-63A1-FF40-AB50C790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4AF4D-943A-EEF4-9F9A-468ED80D5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F71CE-C433-995E-F89A-79C4894D1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0A1C-C77D-D7D9-84F0-52D5B773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F7459-9646-5BEE-F9DA-3D3ED276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F8A4E-AFBB-C713-2F29-0E41915B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745A4-1F13-1CC5-74E4-4FF4222E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BCEF5-9B12-5CE8-BA06-9314F976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299A1-B01E-353C-EBC5-A9A9C7910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E6BEB-8FF1-2FDE-E200-1F4F6224C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F7E7-880B-E858-75AF-EDCB046F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American Legal System: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4400" dirty="0"/>
              <a:t>Research Refresh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3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585F1-6550-BE41-AF30-58029DD0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Why do we have laws?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Law books section in library">
            <a:extLst>
              <a:ext uri="{FF2B5EF4-FFF2-40B4-BE49-F238E27FC236}">
                <a16:creationId xmlns:a16="http://schemas.microsoft.com/office/drawing/2014/main" id="{206B9AD1-FF10-D46D-A91A-710B1F5C3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9D9FCB-02DE-1497-0E59-162AF307C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9" t="34142" r="67971" b="-4648"/>
          <a:stretch/>
        </p:blipFill>
        <p:spPr>
          <a:xfrm>
            <a:off x="7388027" y="2426818"/>
            <a:ext cx="357000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653B7-7EAE-9A45-A679-0D07D659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Laws &amp; Values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133F492-D176-8B47-8BE6-8361AE54E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 r="-339"/>
          <a:stretch/>
        </p:blipFill>
        <p:spPr>
          <a:xfrm>
            <a:off x="1582829" y="2427541"/>
            <a:ext cx="897124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07D3BF-EDFD-4971-9FFF-E398F82A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Separation of Powers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E4F1CFD-371C-CC48-8532-48430EE0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42625"/>
            <a:ext cx="6553545" cy="4980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DB94AD-A697-470A-83C9-3EF3B0CE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Federalism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CD508FF-F8B0-FB4F-BBF5-231A53402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106463"/>
            <a:ext cx="6553545" cy="465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5E4F2D2-0F72-D148-A0D4-05E925D71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61"/>
            <a:ext cx="12192000" cy="63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Encyclopedias                                      </a:t>
            </a:r>
          </a:p>
          <a:p>
            <a:r>
              <a:rPr lang="en-US" dirty="0"/>
              <a:t>Articles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American Law Reports</a:t>
            </a:r>
          </a:p>
          <a:p>
            <a:r>
              <a:rPr lang="en-US" dirty="0"/>
              <a:t>Restatements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6" y="2313781"/>
            <a:ext cx="2538413" cy="190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260600"/>
            <a:ext cx="2566987" cy="17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Election Law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Jurisdiction?</a:t>
            </a:r>
          </a:p>
          <a:p>
            <a:r>
              <a:rPr lang="en-US" dirty="0"/>
              <a:t>Google Search – Who decides who will be President? Discussion</a:t>
            </a:r>
          </a:p>
          <a:p>
            <a:r>
              <a:rPr lang="en-US" dirty="0"/>
              <a:t>Fact Pattern Review </a:t>
            </a:r>
          </a:p>
          <a:p>
            <a:r>
              <a:rPr lang="en-US"/>
              <a:t>Groups discuss a source </a:t>
            </a:r>
            <a:endParaRPr lang="en-US" dirty="0"/>
          </a:p>
          <a:p>
            <a:r>
              <a:rPr lang="en-US" dirty="0"/>
              <a:t>Report out</a:t>
            </a:r>
          </a:p>
        </p:txBody>
      </p:sp>
    </p:spTree>
    <p:extLst>
      <p:ext uri="{BB962C8B-B14F-4D97-AF65-F5344CB8AC3E}">
        <p14:creationId xmlns:p14="http://schemas.microsoft.com/office/powerpoint/2010/main" val="20012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B0685254-F36C-4635-AE16-E5781E4750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881A2CA1AE3C245ABD06F207EDE9F93" ma:contentTypeVersion="1" ma:contentTypeDescription="Upload an image." ma:contentTypeScope="" ma:versionID="0dd0c384756e9cdeda91af44ff54b20b">
  <xsd:schema xmlns:xsd="http://www.w3.org/2001/XMLSchema" xmlns:xs="http://www.w3.org/2001/XMLSchema" xmlns:p="http://schemas.microsoft.com/office/2006/metadata/properties" xmlns:ns1="http://schemas.microsoft.com/sharepoint/v3" xmlns:ns2="B0685254-F36C-4635-AE16-E5781E47506C" xmlns:ns3="http://schemas.microsoft.com/sharepoint/v3/fields" targetNamespace="http://schemas.microsoft.com/office/2006/metadata/properties" ma:root="true" ma:fieldsID="d35b868fcfbb57de4676a0be444854dd" ns1:_="" ns2:_="" ns3:_="">
    <xsd:import namespace="http://schemas.microsoft.com/sharepoint/v3"/>
    <xsd:import namespace="B0685254-F36C-4635-AE16-E5781E47506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internalName="PublishingStartDate">
      <xsd:simpleType>
        <xsd:restriction base="dms:Unknown"/>
      </xsd:simpleType>
    </xsd:element>
    <xsd:element name="PublishingExpirationDate" ma:index="2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85254-F36C-4635-AE16-E5781E47506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FE2780-C6A5-431E-AB1C-518606E8BF84}"/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1ACE90-CECB-41FF-A1C3-D300C7A32E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86</Words>
  <Application>Microsoft Office PowerPoint</Application>
  <PresentationFormat>Widescreen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Euphemia</vt:lpstr>
      <vt:lpstr>Office Theme</vt:lpstr>
      <vt:lpstr>American Legal System:</vt:lpstr>
      <vt:lpstr>Why do we have laws?</vt:lpstr>
      <vt:lpstr>Laws &amp; Values</vt:lpstr>
      <vt:lpstr>Separation of Powers</vt:lpstr>
      <vt:lpstr>Federalism</vt:lpstr>
      <vt:lpstr>PowerPoint Presentation</vt:lpstr>
      <vt:lpstr>Secondary Sources</vt:lpstr>
      <vt:lpstr>Presidential Election Law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Law &amp; Federalism</dc:title>
  <dc:creator>Moye, Allen</dc:creator>
  <cp:keywords/>
  <dc:description/>
  <cp:lastModifiedBy>Hudson, Anne</cp:lastModifiedBy>
  <cp:revision>17</cp:revision>
  <dcterms:created xsi:type="dcterms:W3CDTF">2021-06-04T20:20:26Z</dcterms:created>
  <dcterms:modified xsi:type="dcterms:W3CDTF">2024-05-20T15:04:59Z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0x0101009148F5A04DDD49CBA7127AADA5FB792B00AADE34325A8B49CDA8BB4DB53328F214002881A2CA1AE3C245ABD06F207EDE9F93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